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6" r:id="rId3"/>
    <p:sldId id="257" r:id="rId4"/>
    <p:sldId id="267" r:id="rId5"/>
    <p:sldId id="258" r:id="rId6"/>
    <p:sldId id="262" r:id="rId7"/>
    <p:sldId id="264" r:id="rId8"/>
    <p:sldId id="268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8F83"/>
    <a:srgbClr val="9D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/>
    <p:restoredTop sz="94674"/>
  </p:normalViewPr>
  <p:slideViewPr>
    <p:cSldViewPr snapToGrid="0" snapToObjects="1">
      <p:cViewPr varScale="1">
        <p:scale>
          <a:sx n="95" d="100"/>
          <a:sy n="95" d="100"/>
        </p:scale>
        <p:origin x="184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CDE389-52D3-0747-9DBD-0B3C2001E9EA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91A8A8-627C-774A-B6CA-9468E9433E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773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1A8A8-627C-774A-B6CA-9468E9433E26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1209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E5326CA-34E6-C24B-9FF5-F613268BC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41AC105C-51FC-464F-9F1F-115B24F6C1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DC618658-EA6F-6543-99C9-2629AB18C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E8B21BE-71B9-7F43-AE67-BF72D9342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D52341C-FEFB-344A-AFED-4CC61D7D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2950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0590C09-A4C6-5F4E-912A-A37DBCFC5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358620C0-48A7-0349-A925-487445B341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F6E6142-2129-C141-B6AF-8364FDBE8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BD20775-84F9-F345-995F-14CE61DA3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D7F8A333-E996-044D-A0D1-9E6DBED3C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49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2E0077F6-D655-D949-8318-12DBAA6FC9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BA811BA4-21BF-A141-AA50-FCB4D7BC4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CCB1FDD-DD82-874E-AD98-6BDCF5717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4A3037B-E989-4E4D-972D-58E8A4FBD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A4CB469-FDB9-3449-8B4A-1B0AACDD8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285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68312AE-BF0B-8A41-98C7-FBB581DAB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7C85F797-4725-8343-A233-247794FC0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6C700FD-3894-6B4C-AA72-209E3DA6E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9254B79A-7A04-5A42-9949-55FF04D10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D2DA0DB5-D29F-E44B-9C31-6D8A6D813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740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096495E-C503-F14C-BA55-7F8327585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660CE038-3BBB-E249-9A98-459682102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A5C6D198-FF88-F34F-9B2D-DD6592767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578890E-4860-C546-8F3D-FF3D6CC87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091912-17C0-1A46-BF26-27110255F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207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E9F55E9-5EB3-D242-8147-3FB22A5F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87BF68F5-B86E-734A-BFF7-1F3A029A5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CC97438D-54AF-0546-A05C-63BB5A8C9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97968EB-D542-C040-8F00-A2536A76C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A13A3AB8-A168-C447-A5FC-AD110B854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FDC601A3-F638-4049-8F23-17425879A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4320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9460123-B226-8042-8162-4279FF3A5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F40B5DA9-3F93-C94A-A655-3CA75879D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B4C0B7EB-7B62-9E48-9694-A8FA8BBE6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07839957-D3EB-8D43-97E5-9FD8C9F632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E2F605CC-1007-0B41-8880-FA0F5B8AEF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EAC6DC07-8D68-F542-ADDA-26D6CCCC4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196A4140-A34D-0A40-9930-86681DE77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5BCDEA7D-7BFB-014A-AC91-75B2403C5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5561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0CD051A-0D3E-084C-A4D9-61764622D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8E57D360-CCB0-EE46-BC1D-98731D06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6FD831BA-8B4C-414B-9456-7CA10B431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9CDFE120-24CB-E74C-9EAE-1F2900270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1395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DBA4CE20-C9B6-0947-BC87-05C7A3DE1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F65984E1-06E9-1345-8D44-07167EC41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44D3B20D-2C35-7545-B47A-E261B2B28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908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C101BAA-63B4-0849-865B-051163F6E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83D2C34-D691-F840-94C4-07601F504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B812C95-4939-0641-B953-FB43FD61F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F8D043DA-36E8-5A47-ACCA-91CA6138D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7EFAD50F-199A-7C41-9DB4-70778C065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E1175A0C-2F20-B440-B779-04C716A96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3811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D96D33F-210B-074E-BD46-746F7D374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1AA3B5F9-71FE-074D-A08F-5AD2071BE1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037C9F78-19EA-AA41-BDA7-44CB059146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51C5973-8145-E847-844F-6D20075B5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A0C6D9C4-28AA-D841-AEB1-00091AEC2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D270731D-A145-2848-97AD-B1C2374B6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1231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B4194D0D-57CE-424F-AFC2-A6FD8BA74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8923F7F-47BC-F642-B8FB-23780883F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61723ED9-965E-1047-89FD-51D4E9CBC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87391-004C-FE48-93AD-FE5F9543CD5E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F947CEF-9AAA-C146-A12D-6D48F436C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F887633-71CA-4D43-976B-0E32A58D2C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4C2CD-67A8-E949-BE9A-22ABE6B060B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9477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xmlns="" id="{55F1FD8E-6A74-FA4B-839F-18D42286E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图片 20" descr="图片包含 剪贴画&#10;&#10;描述已自动生成">
            <a:extLst>
              <a:ext uri="{FF2B5EF4-FFF2-40B4-BE49-F238E27FC236}">
                <a16:creationId xmlns:a16="http://schemas.microsoft.com/office/drawing/2014/main" xmlns="" id="{5F7C3AC8-10E2-EF46-9D2B-7089378B5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8955" y="4037330"/>
            <a:ext cx="875030" cy="1312545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xmlns="" id="{D35BE2A6-FA89-D14A-B315-D44B3509F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6720" y="5063490"/>
            <a:ext cx="875030" cy="130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9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3D4D57E5-5BBF-7D41-B527-938738EB3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0"/>
            <a:ext cx="12192001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74103" y="618565"/>
            <a:ext cx="10619721" cy="5620870"/>
          </a:xfrm>
          <a:prstGeom prst="roundRect">
            <a:avLst/>
          </a:prstGeom>
          <a:solidFill>
            <a:schemeClr val="lt1">
              <a:alpha val="44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ED0B0FBF-4CD2-6F4A-A09E-1E77E6F127A8}"/>
              </a:ext>
            </a:extLst>
          </p:cNvPr>
          <p:cNvSpPr/>
          <p:nvPr/>
        </p:nvSpPr>
        <p:spPr>
          <a:xfrm>
            <a:off x="1026405" y="1088289"/>
            <a:ext cx="1056496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endParaRPr kumimoji="1" lang="en-US" altLang="zh-CN" sz="2800" dirty="0">
              <a:latin typeface="appo paint" pitchFamily="2" charset="0"/>
              <a:ea typeface="Weibei SC" panose="03000800000000000000" pitchFamily="66" charset="-128"/>
            </a:endParaRPr>
          </a:p>
          <a:p>
            <a:pPr>
              <a:lnSpc>
                <a:spcPct val="150000"/>
              </a:lnSpc>
            </a:pPr>
            <a:endParaRPr kumimoji="1" lang="en-US" altLang="zh-CN" sz="2800" dirty="0">
              <a:latin typeface="appo paint" pitchFamily="2" charset="0"/>
              <a:ea typeface="Weibei SC" panose="03000800000000000000" pitchFamily="66" charset="-128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xmlns="" id="{5C4C9E8A-208B-474D-8049-6D2F29883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5067" y="3288696"/>
            <a:ext cx="3830777" cy="290850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ED0B0FBF-4CD2-6F4A-A09E-1E77E6F127A8}"/>
              </a:ext>
            </a:extLst>
          </p:cNvPr>
          <p:cNvSpPr/>
          <p:nvPr/>
        </p:nvSpPr>
        <p:spPr>
          <a:xfrm>
            <a:off x="1736980" y="1360180"/>
            <a:ext cx="693564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Basic</a:t>
            </a:r>
            <a:r>
              <a:rPr kumimoji="1" lang="zh-CN" altLang="en-US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information</a:t>
            </a:r>
          </a:p>
          <a:p>
            <a:pPr marL="514350" indent="-51435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Rules</a:t>
            </a:r>
            <a:endParaRPr kumimoji="1" lang="en-US" altLang="zh-CN" sz="3200" b="1" dirty="0" smtClean="0"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514350" indent="-51435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interface</a:t>
            </a:r>
            <a:r>
              <a:rPr kumimoji="1" lang="zh-CN" altLang="en-US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  </a:t>
            </a:r>
            <a:endParaRPr kumimoji="1" lang="en-US" altLang="zh-CN" sz="3200" b="1" dirty="0" smtClean="0"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514350" indent="-51435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</a:p>
          <a:p>
            <a:pPr marL="514350" indent="-51435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3200" b="1" dirty="0" smtClean="0">
                <a:latin typeface="Gotham Pro Medium" charset="0"/>
                <a:ea typeface="Gotham Pro Medium" charset="0"/>
                <a:cs typeface="Gotham Pro Medium" charset="0"/>
              </a:rPr>
              <a:t>Q&amp;A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endParaRPr kumimoji="1" lang="en-US" altLang="zh-CN" sz="3200" b="1" dirty="0" smtClean="0"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endParaRPr kumimoji="1" lang="en-US" altLang="zh-CN" sz="3200" b="1" dirty="0" smtClean="0"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endParaRPr kumimoji="1" lang="en-US" altLang="zh-CN" sz="3200" b="1" dirty="0" smtClean="0">
              <a:latin typeface="Gotham Pro Medium" charset="0"/>
              <a:ea typeface="Gotham Pro Medium" charset="0"/>
              <a:cs typeface="Gotham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343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3D4D57E5-5BBF-7D41-B527-938738EB3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29981" y="0"/>
            <a:ext cx="12192001" cy="6858000"/>
          </a:xfrm>
          <a:prstGeom prst="rect">
            <a:avLst/>
          </a:prstGeom>
        </p:spPr>
      </p:pic>
      <p:sp>
        <p:nvSpPr>
          <p:cNvPr id="16" name="圆角矩形 15"/>
          <p:cNvSpPr/>
          <p:nvPr/>
        </p:nvSpPr>
        <p:spPr>
          <a:xfrm>
            <a:off x="476595" y="3755270"/>
            <a:ext cx="11455282" cy="1979314"/>
          </a:xfrm>
          <a:prstGeom prst="roundRect">
            <a:avLst/>
          </a:prstGeom>
          <a:solidFill>
            <a:schemeClr val="lt1">
              <a:alpha val="44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476595" y="1621017"/>
            <a:ext cx="6382694" cy="1884476"/>
          </a:xfrm>
          <a:prstGeom prst="roundRect">
            <a:avLst/>
          </a:prstGeom>
          <a:solidFill>
            <a:schemeClr val="lt1">
              <a:alpha val="44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23BBB8A3-7594-394E-941B-DAA75FF095EE}"/>
              </a:ext>
            </a:extLst>
          </p:cNvPr>
          <p:cNvSpPr txBox="1"/>
          <p:nvPr/>
        </p:nvSpPr>
        <p:spPr>
          <a:xfrm>
            <a:off x="372366" y="382162"/>
            <a:ext cx="7050409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chemeClr val="bg1"/>
                </a:solidFill>
                <a:highlight>
                  <a:srgbClr val="008080"/>
                </a:highlight>
                <a:latin typeface="appo paint" pitchFamily="2" charset="0"/>
              </a:rPr>
              <a:t> </a:t>
            </a:r>
            <a:r>
              <a:rPr kumimoji="1" lang="en-US" altLang="zh-CN" sz="48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1. </a:t>
            </a:r>
            <a:r>
              <a:rPr kumimoji="1" lang="en-US" altLang="zh-CN" sz="48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 Introduction</a:t>
            </a:r>
            <a:r>
              <a:rPr kumimoji="1" lang="zh-CN" altLang="en-US" sz="48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endParaRPr kumimoji="1" lang="zh-CN" altLang="en-US" sz="4800" dirty="0">
              <a:solidFill>
                <a:schemeClr val="bg1"/>
              </a:solidFill>
              <a:highlight>
                <a:srgbClr val="008080"/>
              </a:highlight>
              <a:latin typeface="Gotham Pro Medium" charset="0"/>
              <a:ea typeface="Gotham Pro Medium" charset="0"/>
              <a:cs typeface="Gotham Pro Medium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ED0B0FBF-4CD2-6F4A-A09E-1E77E6F127A8}"/>
              </a:ext>
            </a:extLst>
          </p:cNvPr>
          <p:cNvSpPr/>
          <p:nvPr/>
        </p:nvSpPr>
        <p:spPr>
          <a:xfrm>
            <a:off x="736408" y="1765978"/>
            <a:ext cx="631314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-</a:t>
            </a:r>
            <a:r>
              <a:rPr kumimoji="1" lang="zh-CN" altLang="en-US" sz="2800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dirty="0">
                <a:latin typeface="Gotham Pro Medium" charset="0"/>
                <a:ea typeface="Gotham Pro Medium" charset="0"/>
                <a:cs typeface="Gotham Pro Medium" charset="0"/>
              </a:rPr>
              <a:t>T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opics</a:t>
            </a:r>
            <a:r>
              <a:rPr kumimoji="1" lang="en-US" altLang="zh-CN" sz="2800" dirty="0">
                <a:latin typeface="Gotham Pro Medium" charset="0"/>
                <a:ea typeface="Gotham Pro Medium" charset="0"/>
                <a:cs typeface="Gotham Pro Medium" charset="0"/>
              </a:rPr>
              <a:t>:</a:t>
            </a:r>
            <a:r>
              <a:rPr kumimoji="1" lang="zh-CN" altLang="en-US" sz="2800" dirty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GUI </a:t>
            </a:r>
            <a:r>
              <a:rPr kumimoji="1" lang="en-US" altLang="zh-CN" sz="2800" dirty="0">
                <a:latin typeface="Gotham Pro Medium" charset="0"/>
                <a:ea typeface="Gotham Pro Medium" charset="0"/>
                <a:cs typeface="Gotham Pro Medium" charset="0"/>
              </a:rPr>
              <a:t>+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Online </a:t>
            </a:r>
            <a:r>
              <a:rPr kumimoji="1" lang="en-US" altLang="zh-CN" sz="2800" dirty="0"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-</a:t>
            </a:r>
            <a:r>
              <a:rPr kumimoji="1" lang="zh-CN" altLang="en-US" sz="2800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Tools</a:t>
            </a:r>
            <a:r>
              <a:rPr kumimoji="1" lang="en-US" altLang="zh-CN" sz="2800" dirty="0">
                <a:latin typeface="Gotham Pro Medium" charset="0"/>
                <a:ea typeface="Gotham Pro Medium" charset="0"/>
                <a:cs typeface="Gotham Pro Medium" charset="0"/>
              </a:rPr>
              <a:t>: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pyqt5</a:t>
            </a:r>
            <a:r>
              <a:rPr kumimoji="1" lang="zh-CN" altLang="en-US" sz="2800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+ Python3.6</a:t>
            </a:r>
            <a:endParaRPr kumimoji="1" lang="en-US" altLang="zh-CN" sz="2800" dirty="0">
              <a:latin typeface="Gotham Pro Medium" charset="0"/>
              <a:ea typeface="Gotham Pro Medium" charset="0"/>
              <a:cs typeface="Gotham Pro Medium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43B1E768-E887-AD48-9981-786EF250CA6B}"/>
              </a:ext>
            </a:extLst>
          </p:cNvPr>
          <p:cNvSpPr txBox="1"/>
          <p:nvPr/>
        </p:nvSpPr>
        <p:spPr>
          <a:xfrm>
            <a:off x="736408" y="3897204"/>
            <a:ext cx="111954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-</a:t>
            </a:r>
            <a:r>
              <a:rPr kumimoji="1" lang="zh-CN" altLang="en-US" sz="2800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A </a:t>
            </a:r>
            <a:r>
              <a:rPr kumimoji="1" lang="en-US" altLang="zh-CN" sz="2800" u="sng" dirty="0">
                <a:latin typeface="Gotham Pro Medium" charset="0"/>
                <a:ea typeface="Gotham Pro Medium" charset="0"/>
                <a:cs typeface="Gotham Pro Medium" charset="0"/>
              </a:rPr>
              <a:t>monopoly game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based </a:t>
            </a:r>
            <a:r>
              <a:rPr kumimoji="1" lang="en-US" altLang="zh-CN" sz="2800" dirty="0">
                <a:latin typeface="Gotham Pro Medium" charset="0"/>
                <a:ea typeface="Gotham Pro Medium" charset="0"/>
                <a:cs typeface="Gotham Pro Medium" charset="0"/>
              </a:rPr>
              <a:t>on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the</a:t>
            </a:r>
            <a:r>
              <a:rPr kumimoji="1" lang="zh-CN" altLang="en-US" sz="2800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real </a:t>
            </a:r>
            <a:r>
              <a:rPr kumimoji="1" lang="en-US" altLang="zh-CN" sz="2800" dirty="0">
                <a:latin typeface="Gotham Pro Medium" charset="0"/>
                <a:ea typeface="Gotham Pro Medium" charset="0"/>
                <a:cs typeface="Gotham Pro Medium" charset="0"/>
              </a:rPr>
              <a:t>life in NYUSH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-</a:t>
            </a:r>
            <a:r>
              <a:rPr kumimoji="1" lang="zh-CN" altLang="en-US" sz="2800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Allow</a:t>
            </a:r>
            <a:r>
              <a:rPr kumimoji="1" lang="zh-CN" altLang="en-US" sz="2800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u="sng" dirty="0" smtClean="0">
                <a:latin typeface="Gotham Pro Medium" charset="0"/>
                <a:ea typeface="Gotham Pro Medium" charset="0"/>
                <a:cs typeface="Gotham Pro Medium" charset="0"/>
              </a:rPr>
              <a:t>two</a:t>
            </a:r>
            <a:r>
              <a:rPr kumimoji="1" lang="zh-CN" altLang="en-US" sz="2800" u="sng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u="sng" dirty="0" smtClean="0">
                <a:latin typeface="Gotham Pro Medium" charset="0"/>
                <a:ea typeface="Gotham Pro Medium" charset="0"/>
                <a:cs typeface="Gotham Pro Medium" charset="0"/>
              </a:rPr>
              <a:t>players</a:t>
            </a:r>
            <a:r>
              <a:rPr kumimoji="1" lang="zh-CN" altLang="en-US" sz="2800" u="sng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playing</a:t>
            </a:r>
            <a:r>
              <a:rPr kumimoji="1" lang="zh-CN" altLang="en-US" sz="2800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dirty="0" smtClean="0">
                <a:latin typeface="Gotham Pro Medium" charset="0"/>
                <a:ea typeface="Gotham Pro Medium" charset="0"/>
                <a:cs typeface="Gotham Pro Medium" charset="0"/>
              </a:rPr>
              <a:t>on</a:t>
            </a:r>
            <a:r>
              <a:rPr kumimoji="1" lang="zh-CN" altLang="en-US" sz="2800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u="sng" dirty="0" smtClean="0">
                <a:latin typeface="Gotham Pro Medium" charset="0"/>
                <a:ea typeface="Gotham Pro Medium" charset="0"/>
                <a:cs typeface="Gotham Pro Medium" charset="0"/>
              </a:rPr>
              <a:t>different</a:t>
            </a:r>
            <a:r>
              <a:rPr kumimoji="1" lang="zh-CN" altLang="en-US" sz="2800" u="sng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800" u="sng" dirty="0" smtClean="0">
                <a:latin typeface="Gotham Pro Medium" charset="0"/>
                <a:ea typeface="Gotham Pro Medium" charset="0"/>
                <a:cs typeface="Gotham Pro Medium" charset="0"/>
              </a:rPr>
              <a:t>computers</a:t>
            </a:r>
            <a:endParaRPr kumimoji="1" lang="zh-CN" altLang="en-US" sz="2800" u="sng" dirty="0">
              <a:latin typeface="Gotham Pro Medium" charset="0"/>
              <a:ea typeface="Gotham Pro Medium" charset="0"/>
              <a:cs typeface="Gotham Pro Medium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38D1B7F6-59D1-0146-B462-3102967E2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1537" y="4229365"/>
            <a:ext cx="673100" cy="1003300"/>
          </a:xfrm>
          <a:prstGeom prst="rect">
            <a:avLst/>
          </a:prstGeom>
        </p:spPr>
      </p:pic>
      <p:pic>
        <p:nvPicPr>
          <p:cNvPr id="17" name="图片 16" descr="图片包含 剪贴画&#10;&#10;描述已自动生成">
            <a:extLst>
              <a:ext uri="{FF2B5EF4-FFF2-40B4-BE49-F238E27FC236}">
                <a16:creationId xmlns:a16="http://schemas.microsoft.com/office/drawing/2014/main" xmlns="" id="{A2B2907E-D8B8-394F-81F9-1747350580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1137" y="4255977"/>
            <a:ext cx="660400" cy="9906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xmlns="" id="{5C4C9E8A-208B-474D-8049-6D2F298836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819" y="1312070"/>
            <a:ext cx="2788202" cy="211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968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3D4D57E5-5BBF-7D41-B527-938738EB3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26894" y="0"/>
            <a:ext cx="12192001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425769" y="463923"/>
            <a:ext cx="10318431" cy="5930153"/>
          </a:xfrm>
          <a:prstGeom prst="roundRect">
            <a:avLst/>
          </a:prstGeom>
          <a:solidFill>
            <a:schemeClr val="lt1">
              <a:alpha val="53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ED0B0FBF-4CD2-6F4A-A09E-1E77E6F127A8}"/>
              </a:ext>
            </a:extLst>
          </p:cNvPr>
          <p:cNvSpPr/>
          <p:nvPr/>
        </p:nvSpPr>
        <p:spPr>
          <a:xfrm>
            <a:off x="1026405" y="1088289"/>
            <a:ext cx="1056496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endParaRPr kumimoji="1" lang="en-US" altLang="zh-CN" sz="2800" dirty="0">
              <a:latin typeface="appo paint" pitchFamily="2" charset="0"/>
              <a:ea typeface="Weibei SC" panose="03000800000000000000" pitchFamily="66" charset="-128"/>
            </a:endParaRPr>
          </a:p>
          <a:p>
            <a:pPr>
              <a:lnSpc>
                <a:spcPct val="150000"/>
              </a:lnSpc>
            </a:pPr>
            <a:endParaRPr kumimoji="1" lang="en-US" altLang="zh-CN" sz="2800" dirty="0">
              <a:latin typeface="appo paint" pitchFamily="2" charset="0"/>
              <a:ea typeface="Weibei SC" panose="03000800000000000000" pitchFamily="66" charset="-128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xmlns="" id="{5C4C9E8A-208B-474D-8049-6D2F29883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0895" y="3624732"/>
            <a:ext cx="3670476" cy="2786793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ED0B0FBF-4CD2-6F4A-A09E-1E77E6F127A8}"/>
              </a:ext>
            </a:extLst>
          </p:cNvPr>
          <p:cNvSpPr/>
          <p:nvPr/>
        </p:nvSpPr>
        <p:spPr>
          <a:xfrm>
            <a:off x="909887" y="1209054"/>
            <a:ext cx="10372225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sz="2400" b="1" dirty="0">
                <a:latin typeface="Gotham Pro Medium" charset="0"/>
                <a:ea typeface="Gotham Pro Medium" charset="0"/>
                <a:cs typeface="Gotham Pro Medium" charset="0"/>
              </a:rPr>
              <a:t>Two Players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sz="2400" b="1" dirty="0">
                <a:latin typeface="Gotham Pro Medium" charset="0"/>
                <a:ea typeface="Gotham Pro Medium" charset="0"/>
                <a:cs typeface="Gotham Pro Medium" charset="0"/>
              </a:rPr>
              <a:t>Buy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House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to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get </a:t>
            </a:r>
            <a:r>
              <a:rPr kumimoji="1" lang="en-US" altLang="zh-CN" sz="2400" b="1" dirty="0">
                <a:latin typeface="Gotham Pro Medium" charset="0"/>
                <a:ea typeface="Gotham Pro Medium" charset="0"/>
                <a:cs typeface="Gotham Pro Medium" charset="0"/>
              </a:rPr>
              <a:t>payment</a:t>
            </a:r>
            <a:r>
              <a:rPr kumimoji="1" lang="zh-CN" altLang="en-US" sz="2400" b="1" dirty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from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the</a:t>
            </a:r>
            <a:r>
              <a:rPr kumimoji="1" lang="zh-CN" altLang="en-US" sz="2400" b="1" dirty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other</a:t>
            </a:r>
            <a:endParaRPr kumimoji="1" lang="en-US" altLang="zh-CN" sz="2400" b="1" dirty="0"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Upgrade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the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building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(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3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levels)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endParaRPr kumimoji="1" lang="en-US" altLang="zh-CN" sz="2400" b="1" dirty="0" smtClean="0"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Special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buildings:</a:t>
            </a:r>
          </a:p>
          <a:p>
            <a:pPr marL="1371600" lvl="2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CDC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: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Good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things</a:t>
            </a:r>
            <a:r>
              <a:rPr kumimoji="1" lang="zh-CN" altLang="en-US" sz="2400" b="1" dirty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-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get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money</a:t>
            </a:r>
          </a:p>
          <a:p>
            <a:pPr marL="1371600" lvl="2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Student Life:</a:t>
            </a:r>
            <a:r>
              <a:rPr kumimoji="1" lang="zh-CN" altLang="en-US" sz="2400" b="1" dirty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Hard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life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zh-CN" altLang="en-US" sz="2400" b="1" dirty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-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lose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money</a:t>
            </a:r>
          </a:p>
          <a:p>
            <a:pPr marL="1371600" lvl="2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Bursa: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>
                <a:latin typeface="Gotham Pro Medium" charset="0"/>
                <a:ea typeface="Gotham Pro Medium" charset="0"/>
                <a:cs typeface="Gotham Pro Medium" charset="0"/>
              </a:rPr>
              <a:t>G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et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loan</a:t>
            </a:r>
          </a:p>
          <a:p>
            <a:pPr marL="1371600" lvl="2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314,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Family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mart: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places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for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a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rest</a:t>
            </a: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Two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ways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to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win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the</a:t>
            </a:r>
            <a:r>
              <a:rPr kumimoji="1" lang="zh-CN" altLang="en-US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400" b="1" dirty="0" smtClean="0"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</a:p>
          <a:p>
            <a:pPr marL="1371600" lvl="2" indent="-457200">
              <a:lnSpc>
                <a:spcPct val="150000"/>
              </a:lnSpc>
              <a:buFont typeface="Arial" charset="0"/>
              <a:buChar char="•"/>
            </a:pPr>
            <a:endParaRPr kumimoji="1" lang="en-US" altLang="zh-CN" sz="2400" b="1" dirty="0"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endParaRPr kumimoji="1" lang="en-US" altLang="zh-CN" sz="2400" b="1" dirty="0" smtClean="0"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endParaRPr kumimoji="1" lang="en-US" altLang="zh-CN" sz="2400" b="1" dirty="0" smtClean="0"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endParaRPr kumimoji="1" lang="en-US" altLang="zh-CN" sz="2400" b="1" dirty="0" smtClean="0">
              <a:latin typeface="Gotham Pro Medium" charset="0"/>
              <a:ea typeface="Gotham Pro Medium" charset="0"/>
              <a:cs typeface="Gotham Pro Medium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23BBB8A3-7594-394E-941B-DAA75FF095EE}"/>
              </a:ext>
            </a:extLst>
          </p:cNvPr>
          <p:cNvSpPr txBox="1"/>
          <p:nvPr/>
        </p:nvSpPr>
        <p:spPr>
          <a:xfrm>
            <a:off x="425769" y="360608"/>
            <a:ext cx="5275398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chemeClr val="bg1"/>
                </a:solidFill>
                <a:highlight>
                  <a:srgbClr val="008080"/>
                </a:highlight>
                <a:latin typeface="appo paint" pitchFamily="2" charset="0"/>
              </a:rPr>
              <a:t> </a:t>
            </a:r>
            <a:r>
              <a:rPr kumimoji="1" lang="en-US" altLang="zh-CN" sz="48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2</a:t>
            </a:r>
            <a:r>
              <a:rPr kumimoji="1" lang="en-US" altLang="zh-CN" sz="48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. </a:t>
            </a:r>
            <a:r>
              <a:rPr kumimoji="1" lang="en-US" altLang="zh-CN" sz="48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8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8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Rules</a:t>
            </a:r>
            <a:r>
              <a:rPr kumimoji="1" lang="zh-CN" altLang="en-US" sz="48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endParaRPr kumimoji="1" lang="zh-CN" altLang="en-US" sz="4800" dirty="0">
              <a:solidFill>
                <a:schemeClr val="bg1"/>
              </a:solidFill>
              <a:highlight>
                <a:srgbClr val="008080"/>
              </a:highlight>
              <a:latin typeface="Gotham Pro Medium" charset="0"/>
              <a:ea typeface="Gotham Pro Medium" charset="0"/>
              <a:cs typeface="Gotham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488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4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743" y="0"/>
            <a:ext cx="5277163" cy="6858000"/>
          </a:xfrm>
          <a:prstGeom prst="rect">
            <a:avLst/>
          </a:prstGeom>
        </p:spPr>
      </p:pic>
      <p:grpSp>
        <p:nvGrpSpPr>
          <p:cNvPr id="35" name="组合 34">
            <a:extLst>
              <a:ext uri="{FF2B5EF4-FFF2-40B4-BE49-F238E27FC236}">
                <a16:creationId xmlns:a16="http://schemas.microsoft.com/office/drawing/2014/main" xmlns="" id="{63D1CFAE-B186-2C49-A1C9-1926C1D61A1C}"/>
              </a:ext>
            </a:extLst>
          </p:cNvPr>
          <p:cNvGrpSpPr/>
          <p:nvPr/>
        </p:nvGrpSpPr>
        <p:grpSpPr>
          <a:xfrm>
            <a:off x="311673" y="1209458"/>
            <a:ext cx="6281847" cy="3663009"/>
            <a:chOff x="582030" y="0"/>
            <a:chExt cx="11027940" cy="6858000"/>
          </a:xfrm>
        </p:grpSpPr>
        <p:pic>
          <p:nvPicPr>
            <p:cNvPr id="36" name="图片 35" descr="图片包含 屏幕截图&#10;&#10;描述已自动生成">
              <a:extLst>
                <a:ext uri="{FF2B5EF4-FFF2-40B4-BE49-F238E27FC236}">
                  <a16:creationId xmlns:a16="http://schemas.microsoft.com/office/drawing/2014/main" xmlns="" id="{000F7D70-1873-824E-B315-B68A56997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030" y="0"/>
              <a:ext cx="11027940" cy="6858000"/>
            </a:xfrm>
            <a:prstGeom prst="rect">
              <a:avLst/>
            </a:prstGeom>
          </p:spPr>
        </p:pic>
        <p:sp>
          <p:nvSpPr>
            <p:cNvPr id="37" name="同心圆 36">
              <a:extLst>
                <a:ext uri="{FF2B5EF4-FFF2-40B4-BE49-F238E27FC236}">
                  <a16:creationId xmlns:a16="http://schemas.microsoft.com/office/drawing/2014/main" xmlns="" id="{762F4019-8D75-EA40-AB91-D00E3BB9D92C}"/>
                </a:ext>
              </a:extLst>
            </p:cNvPr>
            <p:cNvSpPr/>
            <p:nvPr/>
          </p:nvSpPr>
          <p:spPr>
            <a:xfrm>
              <a:off x="1840369" y="1278505"/>
              <a:ext cx="2890714" cy="2166000"/>
            </a:xfrm>
            <a:prstGeom prst="donut">
              <a:avLst>
                <a:gd name="adj" fmla="val 3199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同心圆 37">
              <a:extLst>
                <a:ext uri="{FF2B5EF4-FFF2-40B4-BE49-F238E27FC236}">
                  <a16:creationId xmlns:a16="http://schemas.microsoft.com/office/drawing/2014/main" xmlns="" id="{19206569-9E71-964E-9528-C4A789A2F99E}"/>
                </a:ext>
              </a:extLst>
            </p:cNvPr>
            <p:cNvSpPr/>
            <p:nvPr/>
          </p:nvSpPr>
          <p:spPr>
            <a:xfrm>
              <a:off x="8296539" y="1454561"/>
              <a:ext cx="1028312" cy="905252"/>
            </a:xfrm>
            <a:prstGeom prst="donut">
              <a:avLst>
                <a:gd name="adj" fmla="val 4033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同心圆 38">
              <a:extLst>
                <a:ext uri="{FF2B5EF4-FFF2-40B4-BE49-F238E27FC236}">
                  <a16:creationId xmlns:a16="http://schemas.microsoft.com/office/drawing/2014/main" xmlns="" id="{5C803260-9585-CC4C-BF36-D196F2736666}"/>
                </a:ext>
              </a:extLst>
            </p:cNvPr>
            <p:cNvSpPr/>
            <p:nvPr/>
          </p:nvSpPr>
          <p:spPr>
            <a:xfrm>
              <a:off x="7943889" y="4349612"/>
              <a:ext cx="2074194" cy="905252"/>
            </a:xfrm>
            <a:prstGeom prst="donut">
              <a:avLst>
                <a:gd name="adj" fmla="val 4047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xmlns="" id="{23BBB8A3-7594-394E-941B-DAA75FF095EE}"/>
              </a:ext>
            </a:extLst>
          </p:cNvPr>
          <p:cNvSpPr txBox="1"/>
          <p:nvPr/>
        </p:nvSpPr>
        <p:spPr>
          <a:xfrm>
            <a:off x="493307" y="346558"/>
            <a:ext cx="5881991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appo paint" pitchFamily="2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2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.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interface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endParaRPr kumimoji="1" lang="zh-CN" altLang="en-US" sz="4400" dirty="0">
              <a:solidFill>
                <a:schemeClr val="bg1"/>
              </a:solidFill>
              <a:highlight>
                <a:srgbClr val="008080"/>
              </a:highlight>
              <a:latin typeface="Gotham Pro Medium" charset="0"/>
              <a:ea typeface="Gotham Pro Medium" charset="0"/>
              <a:cs typeface="Gotham Pro Medium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ED0B0FBF-4CD2-6F4A-A09E-1E77E6F127A8}"/>
              </a:ext>
            </a:extLst>
          </p:cNvPr>
          <p:cNvSpPr/>
          <p:nvPr/>
        </p:nvSpPr>
        <p:spPr>
          <a:xfrm>
            <a:off x="7092118" y="1036258"/>
            <a:ext cx="6313146" cy="4215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2</a:t>
            </a:r>
            <a:r>
              <a:rPr kumimoji="1" lang="zh-CN" altLang="en-US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interface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2</a:t>
            </a:r>
            <a:r>
              <a:rPr kumimoji="1" lang="zh-CN" altLang="en-US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characters</a:t>
            </a:r>
            <a:r>
              <a:rPr kumimoji="1" lang="zh-CN" altLang="en-US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endParaRPr kumimoji="1" lang="en-US" altLang="zh-CN" sz="2600" dirty="0" smtClean="0">
              <a:solidFill>
                <a:schemeClr val="bg1"/>
              </a:solidFill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2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player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profiles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2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numbers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endParaRPr kumimoji="1" lang="en-US" altLang="zh-CN" sz="2600" dirty="0">
              <a:solidFill>
                <a:schemeClr val="bg1"/>
              </a:solidFill>
              <a:latin typeface="Gotham Pro Medium" charset="0"/>
              <a:ea typeface="Gotham Pro Medium" charset="0"/>
              <a:cs typeface="Gotham Pro Medium" charset="0"/>
            </a:endParaRP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2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info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frame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20+6</a:t>
            </a:r>
            <a:r>
              <a:rPr kumimoji="1" lang="zh-CN" altLang="en-US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Buildings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l"/>
            </a:pP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3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colors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for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building</a:t>
            </a:r>
            <a:r>
              <a:rPr kumimoji="1" lang="zh-CN" altLang="en-US" sz="2600" dirty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2600" dirty="0" smtClean="0">
                <a:solidFill>
                  <a:schemeClr val="bg1"/>
                </a:solidFill>
                <a:latin typeface="Gotham Pro Medium" charset="0"/>
                <a:ea typeface="Gotham Pro Medium" charset="0"/>
                <a:cs typeface="Gotham Pro Medium" charset="0"/>
              </a:rPr>
              <a:t>level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73" y="5051425"/>
            <a:ext cx="4193537" cy="1460634"/>
          </a:xfrm>
          <a:prstGeom prst="rect">
            <a:avLst/>
          </a:prstGeom>
        </p:spPr>
      </p:pic>
      <p:pic>
        <p:nvPicPr>
          <p:cNvPr id="25" name="图片 24" descr="图片包含 剪贴画&#10;&#10;描述已自动生成">
            <a:extLst>
              <a:ext uri="{FF2B5EF4-FFF2-40B4-BE49-F238E27FC236}">
                <a16:creationId xmlns:a16="http://schemas.microsoft.com/office/drawing/2014/main" xmlns="" id="{5F7C3AC8-10E2-EF46-9D2B-7089378B57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4927" y="5136925"/>
            <a:ext cx="875030" cy="1312545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xmlns="" id="{38D1B7F6-59D1-0146-B462-3102967E26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9508" y="5251643"/>
            <a:ext cx="803606" cy="119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04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86213FDD-D541-7D44-9DCD-B037D207D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23BBB8A3-7594-394E-941B-DAA75FF095EE}"/>
              </a:ext>
            </a:extLst>
          </p:cNvPr>
          <p:cNvSpPr txBox="1"/>
          <p:nvPr/>
        </p:nvSpPr>
        <p:spPr>
          <a:xfrm>
            <a:off x="-107577" y="0"/>
            <a:ext cx="13272247" cy="7017306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29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appo paint" pitchFamily="2" charset="0"/>
              </a:rPr>
              <a:t> </a:t>
            </a:r>
            <a:r>
              <a:rPr kumimoji="1" lang="en-US" altLang="zh-CN" sz="5400" b="1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3</a:t>
            </a:r>
            <a:r>
              <a:rPr kumimoji="1" lang="en-US" altLang="zh-CN" sz="5400" b="1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. </a:t>
            </a:r>
            <a:r>
              <a:rPr kumimoji="1" lang="en-US" altLang="zh-CN" sz="5400" b="1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5400" b="1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5400" b="1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5400" b="1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Demo</a:t>
            </a:r>
            <a:r>
              <a:rPr kumimoji="1" lang="zh-CN" altLang="en-US" sz="4400" dirty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  <a:highlight>
                  <a:srgbClr val="008080"/>
                </a:highlight>
                <a:latin typeface="Gotham Pro Medium" charset="0"/>
                <a:ea typeface="Gotham Pro Medium" charset="0"/>
                <a:cs typeface="Gotham Pro Medium" charset="0"/>
              </a:rPr>
              <a:t>Game</a:t>
            </a:r>
            <a:endParaRPr kumimoji="1" lang="zh-CN" altLang="en-US" sz="4400" dirty="0">
              <a:solidFill>
                <a:schemeClr val="bg1"/>
              </a:solidFill>
              <a:highlight>
                <a:srgbClr val="008080"/>
              </a:highlight>
              <a:latin typeface="Gotham Pro Medium" charset="0"/>
              <a:ea typeface="Gotham Pro Medium" charset="0"/>
              <a:cs typeface="Gotham Pro Medium" charset="0"/>
            </a:endParaRPr>
          </a:p>
        </p:txBody>
      </p:sp>
      <p:pic>
        <p:nvPicPr>
          <p:cNvPr id="7" name="图片 6" descr="图片包含 笔记本电脑, 室内, 电子产品, 计算机&#10;&#10;描述已自动生成">
            <a:extLst>
              <a:ext uri="{FF2B5EF4-FFF2-40B4-BE49-F238E27FC236}">
                <a16:creationId xmlns:a16="http://schemas.microsoft.com/office/drawing/2014/main" xmlns="" id="{66643E2F-BC18-B443-91ED-E2E72ECB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6456" y="2308468"/>
            <a:ext cx="9085544" cy="454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344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86213FDD-D541-7D44-9DCD-B037D207D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8079CCAF-FE08-C64C-9609-5DD95FD55819}"/>
              </a:ext>
            </a:extLst>
          </p:cNvPr>
          <p:cNvSpPr txBox="1"/>
          <p:nvPr/>
        </p:nvSpPr>
        <p:spPr>
          <a:xfrm>
            <a:off x="3592324" y="2541825"/>
            <a:ext cx="5725591" cy="26468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16600" dirty="0" smtClean="0">
                <a:solidFill>
                  <a:schemeClr val="bg1"/>
                </a:solidFill>
                <a:highlight>
                  <a:srgbClr val="008080"/>
                </a:highlight>
                <a:latin typeface="appo paint" pitchFamily="2" charset="0"/>
              </a:rPr>
              <a:t>Q&amp;A</a:t>
            </a:r>
            <a:endParaRPr kumimoji="1" lang="zh-CN" altLang="en-US" sz="16600" dirty="0">
              <a:solidFill>
                <a:schemeClr val="bg1"/>
              </a:solidFill>
              <a:highlight>
                <a:srgbClr val="008080"/>
              </a:highlight>
              <a:latin typeface="appo paint" pitchFamily="2" charset="0"/>
            </a:endParaRPr>
          </a:p>
        </p:txBody>
      </p:sp>
      <p:pic>
        <p:nvPicPr>
          <p:cNvPr id="8" name="图片 7" descr="图片包含 剪贴画&#10;&#10;描述已自动生成">
            <a:extLst>
              <a:ext uri="{FF2B5EF4-FFF2-40B4-BE49-F238E27FC236}">
                <a16:creationId xmlns:a16="http://schemas.microsoft.com/office/drawing/2014/main" xmlns="" id="{73449DCC-1F85-8A47-B837-C6C1BC215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2358" y="3238143"/>
            <a:ext cx="2102642" cy="315396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60CBE4A6-6766-F441-A124-5F75AC90B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83676" y="3085127"/>
            <a:ext cx="2218606" cy="330697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55F5BF0F-7885-7B4D-B16B-37037C2DD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309600">
            <a:off x="3905250" y="521785"/>
            <a:ext cx="3708400" cy="18542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5195A21F-53F4-2440-AB46-E403A0517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4569" y="1346496"/>
            <a:ext cx="2281759" cy="837608"/>
          </a:xfrm>
          <a:prstGeom prst="rect">
            <a:avLst/>
          </a:prstGeom>
        </p:spPr>
      </p:pic>
      <p:pic>
        <p:nvPicPr>
          <p:cNvPr id="16" name="图片 15" descr="图片包含 剪贴画&#10;&#10;描述已自动生成">
            <a:extLst>
              <a:ext uri="{FF2B5EF4-FFF2-40B4-BE49-F238E27FC236}">
                <a16:creationId xmlns:a16="http://schemas.microsoft.com/office/drawing/2014/main" xmlns="" id="{2204A76E-FACC-8847-9DA0-2046AA3769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3025" y="1257300"/>
            <a:ext cx="379095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63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86213FDD-D541-7D44-9DCD-B037D207D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xmlns="" id="{DA666A3C-D59B-B441-A3C6-5BA25AFACFD6}"/>
              </a:ext>
            </a:extLst>
          </p:cNvPr>
          <p:cNvSpPr/>
          <p:nvPr/>
        </p:nvSpPr>
        <p:spPr>
          <a:xfrm>
            <a:off x="2694990" y="2817204"/>
            <a:ext cx="7242386" cy="2116834"/>
          </a:xfrm>
          <a:prstGeom prst="rect">
            <a:avLst/>
          </a:prstGeom>
          <a:solidFill>
            <a:srgbClr val="2E8F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600" dirty="0">
                <a:latin typeface="appo paint" pitchFamily="2" charset="0"/>
              </a:rPr>
              <a:t>Much Thanks to Everyone! </a:t>
            </a:r>
            <a:endParaRPr kumimoji="1" lang="zh-CN" altLang="en-US" sz="3600" dirty="0">
              <a:latin typeface="appo paint" pitchFamily="2" charset="0"/>
            </a:endParaRPr>
          </a:p>
        </p:txBody>
      </p:sp>
      <p:pic>
        <p:nvPicPr>
          <p:cNvPr id="8" name="图片 7" descr="图片包含 剪贴画&#10;&#10;描述已自动生成">
            <a:extLst>
              <a:ext uri="{FF2B5EF4-FFF2-40B4-BE49-F238E27FC236}">
                <a16:creationId xmlns:a16="http://schemas.microsoft.com/office/drawing/2014/main" xmlns="" id="{73449DCC-1F85-8A47-B837-C6C1BC215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9368" y="5477942"/>
            <a:ext cx="660400" cy="9906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60CBE4A6-6766-F441-A124-5F75AC90B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768" y="5497090"/>
            <a:ext cx="673100" cy="10033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55F5BF0F-7885-7B4D-B16B-37037C2DD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309600">
            <a:off x="3905250" y="521785"/>
            <a:ext cx="3708400" cy="18542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5195A21F-53F4-2440-AB46-E403A0517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4569" y="1346496"/>
            <a:ext cx="2281759" cy="837608"/>
          </a:xfrm>
          <a:prstGeom prst="rect">
            <a:avLst/>
          </a:prstGeom>
        </p:spPr>
      </p:pic>
      <p:pic>
        <p:nvPicPr>
          <p:cNvPr id="16" name="图片 15" descr="图片包含 剪贴画&#10;&#10;描述已自动生成">
            <a:extLst>
              <a:ext uri="{FF2B5EF4-FFF2-40B4-BE49-F238E27FC236}">
                <a16:creationId xmlns:a16="http://schemas.microsoft.com/office/drawing/2014/main" xmlns="" id="{2204A76E-FACC-8847-9DA0-2046AA3769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3025" y="1257300"/>
            <a:ext cx="379095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152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207</Words>
  <Application>Microsoft Macintosh PowerPoint</Application>
  <PresentationFormat>宽屏</PresentationFormat>
  <Paragraphs>35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appo paint</vt:lpstr>
      <vt:lpstr>DengXian</vt:lpstr>
      <vt:lpstr>Gotham Pro Medium</vt:lpstr>
      <vt:lpstr>Weibei SC</vt:lpstr>
      <vt:lpstr>Wingdings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ZengXiaohan</dc:creator>
  <cp:lastModifiedBy>李妙儿</cp:lastModifiedBy>
  <cp:revision>33</cp:revision>
  <dcterms:created xsi:type="dcterms:W3CDTF">2019-05-14T14:49:50Z</dcterms:created>
  <dcterms:modified xsi:type="dcterms:W3CDTF">2019-05-15T08:39:48Z</dcterms:modified>
</cp:coreProperties>
</file>

<file path=docProps/thumbnail.jpeg>
</file>